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361" autoAdjust="0"/>
  </p:normalViewPr>
  <p:slideViewPr>
    <p:cSldViewPr>
      <p:cViewPr>
        <p:scale>
          <a:sx n="105" d="100"/>
          <a:sy n="105" d="100"/>
        </p:scale>
        <p:origin x="-14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" name="chimes.wav"/>
          </p:stSnd>
        </p:sndAc>
      </p:transition>
    </mc:Choice>
    <mc:Fallback>
      <p:transition spd="slow" advTm="12000"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3118FA-BCE0-45B4-B572-B0CE2C0CAE19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55D365-9D56-46E1-B662-835E4DA8515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13" name="chimes.wav"/>
          </p:stSnd>
        </p:sndAc>
      </p:transition>
    </mc:Choice>
    <mc:Fallback>
      <p:transition spd="slow" advTm="12000">
        <p:sndAc>
          <p:stSnd>
            <p:snd r:embed="rId13" name="chimes.wav"/>
          </p:stSnd>
        </p:sndAc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My Career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331698"/>
            <a:ext cx="5486400" cy="1752600"/>
          </a:xfrm>
        </p:spPr>
        <p:txBody>
          <a:bodyPr/>
          <a:lstStyle/>
          <a:p>
            <a:r>
              <a:rPr lang="en-US" dirty="0" smtClean="0"/>
              <a:t>Registered Nurse</a:t>
            </a:r>
          </a:p>
          <a:p>
            <a:r>
              <a:rPr lang="en-US" dirty="0" smtClean="0"/>
              <a:t>By: Maggie Herrera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31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as </a:t>
            </a:r>
            <a:r>
              <a:rPr lang="en-US" smtClean="0"/>
              <a:t>a Nurse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09800"/>
            <a:ext cx="3048000" cy="311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5" y="4478405"/>
            <a:ext cx="2313677" cy="230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8491"/>
            <a:ext cx="2514600" cy="250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98487"/>
            <a:ext cx="2667000" cy="2209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901" y="4648200"/>
            <a:ext cx="295799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38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en-US" u="sng" dirty="0" smtClean="0"/>
              <a:t>Made By:</a:t>
            </a:r>
            <a:endParaRPr lang="en-US" dirty="0" smtClean="0"/>
          </a:p>
          <a:p>
            <a:pPr marL="137160" indent="0" algn="ctr">
              <a:buNone/>
            </a:pPr>
            <a:r>
              <a:rPr lang="en-US" dirty="0" smtClean="0"/>
              <a:t>Maggie Herrera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600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6324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I want to be a registered nurse?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want to become a registered nurse because I enjoy helping people and having that sense of responsibility.</a:t>
            </a:r>
          </a:p>
          <a:p>
            <a:pPr marL="137160" indent="0">
              <a:buNone/>
            </a:pPr>
            <a:endParaRPr lang="en-US" dirty="0" smtClean="0"/>
          </a:p>
        </p:txBody>
      </p:sp>
      <p:pic>
        <p:nvPicPr>
          <p:cNvPr id="1026" name="Picture 2" descr="https://www.oakland.edu/upload/images/SON/PUBLIC%20HEALTH%20NUR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419600"/>
            <a:ext cx="27051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993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Annual Salary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annual salary for registered nurses working in hospitals is more than $58,ooo.</a:t>
            </a:r>
          </a:p>
          <a:p>
            <a:r>
              <a:rPr lang="en-US" dirty="0" smtClean="0"/>
              <a:t>This salary results from a combination of higher hourly wages and longer working hours than other health care occupations.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3886200"/>
            <a:ext cx="37719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924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Registered nurses are provided with the usual benefits such as medical, dental, and vision care.</a:t>
            </a:r>
          </a:p>
          <a:p>
            <a:r>
              <a:rPr lang="en-US" dirty="0" smtClean="0"/>
              <a:t>They are also provided with pension benefits, paid holidays and vacation.</a:t>
            </a:r>
          </a:p>
          <a:p>
            <a:r>
              <a:rPr lang="en-US" dirty="0" smtClean="0"/>
              <a:t>In addition, Most employers pay for 100% of the education expenses.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49366"/>
            <a:ext cx="6781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804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Schooling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plan on attending the Polk State College nursing program in Winter Haven.</a:t>
            </a:r>
          </a:p>
          <a:p>
            <a:r>
              <a:rPr lang="en-US" dirty="0" smtClean="0"/>
              <a:t>I intend on working to get up to my bachelors degree so that I may move up in the medical field.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958" y="3962400"/>
            <a:ext cx="3423684" cy="2705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654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 would like to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like to be registered in Florida so that I could stay close to home and near my family.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95600"/>
            <a:ext cx="4747953" cy="3706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359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E.R.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like to work in the Emergency Room so that I could get the full experience of how important a job in medicine truly is for a Life vs. Death situation.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475" y="3304054"/>
            <a:ext cx="3722325" cy="2376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638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Inspiration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inspired me into the medical field is the want to help patients who suffer from heart disease because both my grandmother and uncle have died from the disease.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96848"/>
            <a:ext cx="6096000" cy="227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6711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Hope to lead a very successful life in this line of work so that I may provide a good life for my family as well as try to make a difference in the lives of many others.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681" y="3491620"/>
            <a:ext cx="4572000" cy="293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865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>
        <p:sndAc>
          <p:stSnd>
            <p:snd r:embed="rId2" name="chimes.wav"/>
          </p:stSnd>
        </p:sndAc>
      </p:transition>
    </mc:Choice>
    <mc:Fallback>
      <p:transition spd="slow" advTm="12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260</TotalTime>
  <Words>303</Words>
  <Application>Microsoft Office PowerPoint</Application>
  <PresentationFormat>On-screen Show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My Career</vt:lpstr>
      <vt:lpstr>Why I want to be a registered nurse?</vt:lpstr>
      <vt:lpstr>Annual Salary</vt:lpstr>
      <vt:lpstr>Benefits</vt:lpstr>
      <vt:lpstr>Schooling </vt:lpstr>
      <vt:lpstr>Where I would like to Work</vt:lpstr>
      <vt:lpstr>E.R. Life</vt:lpstr>
      <vt:lpstr>My Inspiration</vt:lpstr>
      <vt:lpstr>Success!</vt:lpstr>
      <vt:lpstr>Life as a Nurse</vt:lpstr>
      <vt:lpstr>Credits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Career</dc:title>
  <dc:creator>Herrera, Margaret</dc:creator>
  <cp:lastModifiedBy>Herrera, Margaret</cp:lastModifiedBy>
  <cp:revision>22</cp:revision>
  <dcterms:created xsi:type="dcterms:W3CDTF">2012-02-02T15:11:27Z</dcterms:created>
  <dcterms:modified xsi:type="dcterms:W3CDTF">2012-02-23T15:09:35Z</dcterms:modified>
</cp:coreProperties>
</file>